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17917B2-E7A0-B74E-984E-3872D7EF68C0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DD39E046-AECB-BD47-912D-B443F3219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Sentence?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Sentence Fragments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Looks like a sentence, but is only part of a sentence.</a:t>
            </a:r>
          </a:p>
          <a:p>
            <a:pPr>
              <a:buNone/>
            </a:pPr>
            <a:r>
              <a:rPr lang="en-US" dirty="0" smtClean="0"/>
              <a:t>A sentence needs an </a:t>
            </a:r>
            <a:r>
              <a:rPr lang="en-US" b="1" dirty="0" smtClean="0"/>
              <a:t>INDEPENDENT CLAUSE!</a:t>
            </a:r>
          </a:p>
          <a:p>
            <a:pPr>
              <a:buNone/>
            </a:pPr>
            <a:r>
              <a:rPr lang="en-US" dirty="0" smtClean="0"/>
              <a:t>Examples:  Page 378</a:t>
            </a:r>
          </a:p>
          <a:p>
            <a:pPr>
              <a:buNone/>
            </a:pPr>
            <a:r>
              <a:rPr lang="en-US" dirty="0" smtClean="0"/>
              <a:t>Quick Reference 19.1</a:t>
            </a:r>
          </a:p>
          <a:p>
            <a:pPr>
              <a:buNone/>
            </a:pPr>
            <a:r>
              <a:rPr lang="en-US" dirty="0" smtClean="0"/>
              <a:t>A sentence requires a </a:t>
            </a:r>
          </a:p>
          <a:p>
            <a:pPr>
              <a:buNone/>
            </a:pPr>
            <a:r>
              <a:rPr lang="en-US" dirty="0" smtClean="0"/>
              <a:t>	Subject/Predicate (Verb)/Independent Clause</a:t>
            </a:r>
          </a:p>
          <a:p>
            <a:pPr>
              <a:buNone/>
            </a:pPr>
            <a:r>
              <a:rPr lang="en-US" dirty="0" smtClean="0"/>
              <a:t>	Quick Reference 14.9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Fragments w/Subordinating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01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Subordinating Conjunctions – Quick Reference 14.7.</a:t>
            </a:r>
          </a:p>
          <a:p>
            <a:pPr>
              <a:buNone/>
            </a:pPr>
            <a:r>
              <a:rPr lang="en-US" dirty="0" smtClean="0"/>
              <a:t>Frequently used:</a:t>
            </a:r>
          </a:p>
          <a:p>
            <a:r>
              <a:rPr lang="en-US" dirty="0" smtClean="0"/>
              <a:t>After</a:t>
            </a:r>
          </a:p>
          <a:p>
            <a:r>
              <a:rPr lang="en-US" dirty="0" smtClean="0"/>
              <a:t>Although</a:t>
            </a:r>
          </a:p>
          <a:p>
            <a:r>
              <a:rPr lang="en-US" dirty="0" smtClean="0"/>
              <a:t>Because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If</a:t>
            </a:r>
          </a:p>
          <a:p>
            <a:r>
              <a:rPr lang="en-US" dirty="0" smtClean="0"/>
              <a:t>Unless</a:t>
            </a:r>
          </a:p>
          <a:p>
            <a:r>
              <a:rPr lang="en-US" dirty="0" smtClean="0"/>
              <a:t>When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06195" y="4010458"/>
            <a:ext cx="4354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EXERCISE 19-4/page 388.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</TotalTime>
  <Words>84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Inkwell</vt:lpstr>
      <vt:lpstr>What is a Sentence?</vt:lpstr>
      <vt:lpstr>Sentence Fragments</vt:lpstr>
      <vt:lpstr>Fragments w/Subordinating Conjunctions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Sentence?</dc:title>
  <dc:creator>KISD</dc:creator>
  <cp:lastModifiedBy>KISD</cp:lastModifiedBy>
  <cp:revision>1</cp:revision>
  <dcterms:created xsi:type="dcterms:W3CDTF">2010-02-05T18:20:39Z</dcterms:created>
  <dcterms:modified xsi:type="dcterms:W3CDTF">2010-02-05T18:20:56Z</dcterms:modified>
</cp:coreProperties>
</file>